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8" r:id="rId5"/>
    <p:sldId id="270" r:id="rId6"/>
    <p:sldId id="259" r:id="rId7"/>
    <p:sldId id="272" r:id="rId8"/>
    <p:sldId id="273" r:id="rId9"/>
    <p:sldId id="271" r:id="rId10"/>
    <p:sldId id="260" r:id="rId11"/>
    <p:sldId id="261" r:id="rId12"/>
    <p:sldId id="274" r:id="rId13"/>
    <p:sldId id="262" r:id="rId14"/>
    <p:sldId id="275" r:id="rId15"/>
    <p:sldId id="264" r:id="rId16"/>
    <p:sldId id="276" r:id="rId17"/>
    <p:sldId id="277" r:id="rId18"/>
    <p:sldId id="278" r:id="rId19"/>
    <p:sldId id="265" r:id="rId20"/>
    <p:sldId id="266" r:id="rId2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C33D07-61A9-4032-856D-0214E2A7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C6E9B8B-5765-4B9C-9BED-F7AF87A01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D0C84C5-DCBC-44CC-BE5E-F39CD213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0772955-E3A5-46D4-B3EE-6ACC573EF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BA6CBFE-6B80-455A-AEFB-A4F90DFC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5272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7A78655-B28C-4F87-AC45-46F8F674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A8CFEAED-A8E3-438E-B3D4-21EA936E1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B621177-6D3D-4365-9A3F-53205548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A419EB79-4A7B-43A3-BF67-D311F853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7FDE593E-C74D-4F15-A56F-C31D5A1B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5447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F09CDCA3-016D-4A68-9B62-2610B219B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B1C66BA7-33BC-49C9-87B2-1B7F1212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A06BD96-CE23-48AA-AA22-371E9852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D0703F6-CE34-4C9A-850A-9024F1C56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04B9876-9BF8-4738-A01A-A86F4440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6697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5CED555-BB54-40C4-B8E7-5DF11707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8F009F0-242D-4240-82F4-A7F65EA26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6D9716DE-4055-45A0-BDCE-1C066DE8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3552A59-5F3A-4290-976E-40026D8D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4C0E1E4-DC84-46F0-80DD-A16E6DFC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79310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869EE25-B382-4CA1-9D79-DEE3E301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AE6B57A9-F96A-44A8-A8F8-0DA341196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344954F1-A151-4A5F-80C9-C221BA07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9FD04F3-675F-479D-A007-A79584A4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99F6AE4-1AE5-40F3-8F02-CA993F74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179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57C9303-DF92-4B91-8DF4-4AB2E4D6A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F1D5F85-30C6-49B3-80CB-997505FDB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60707E0-EFF2-41B5-8B9C-F48D1A351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53CD41E3-BA1F-4422-9332-DC0CF4EB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903BC9E-40D2-44BD-87EB-5BCE3766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40D1CD47-76A9-42C3-802C-B002B59D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026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7411336-A395-437D-AE98-A14E441C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14FD4375-FB7D-4CF3-894D-541C4B00B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5310A6A5-0FA3-4F82-AAE9-86A510E31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BBA62BA8-9BDA-48D3-AB69-2A61C6287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CF91C486-DAF2-487A-95F8-BA0504C5D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62357FCF-BDB1-4FED-B1DB-A135F7E5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B683AACC-D178-420A-BFC6-6EF62687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E1A24DD4-E638-4B53-B328-96C2DA81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7405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3436411-C6B3-4196-918B-8AF49D5D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F1B50DF3-515D-4508-9B21-2F281C3B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026FD8EC-BA89-4AAD-9D59-4AE2FB09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3606BE1E-D244-4A47-BF15-741D3467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24072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C5AB69B1-84C5-4924-8C51-A299136C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FB2975C1-B41F-4C08-AB46-1F52B3CE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D3D5571A-938F-4CB5-8F06-DA74D7AF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9924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55D8B5B-344F-4D61-B760-997A0C4F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8D075F6-019E-46E7-84FF-FE90877B4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77A8D1D-75F1-4A4C-B5E2-9FAF54AC5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61D1EA19-D6AF-40A0-BAFE-B26DA891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F5817E15-24BE-4A5C-8803-402D1531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3B3F71BE-F8B3-469A-8358-4FCDFDE74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920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1BE87A3-C8D8-48A3-8FE5-A9E943E3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ECCC9EF2-6505-458C-AA40-9A4F60A7B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22BA3F39-EA46-4DCB-B767-4DBC472A8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05418FB7-139D-433B-9D0C-D89920440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50F9727-BB23-42EC-BCCC-0297C86F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67C2528-ADC5-40BA-85BC-2C2A88911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0113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EFE23C0A-61E5-4ADC-8DBE-921DF9DF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A216152F-02F0-4950-9E55-FB8FFBAB7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B31CE68-ECFE-44B0-BDB2-4DCEA0A24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6214E-3AAA-49E2-B2C8-F8C88725BB33}" type="datetimeFigureOut">
              <a:rPr lang="ro-RO" smtClean="0"/>
              <a:t>08.09.2022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65C6AE9-CEEB-468C-BBA7-317F4DD80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B42DC95B-51CC-4CD2-91B9-E81F2EEE5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37AED-F792-4C86-ACD6-3B52D5F592A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9980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159735A-0DEB-4646-86F7-205FE38A8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569" y="1268771"/>
            <a:ext cx="9967546" cy="2479675"/>
          </a:xfrm>
        </p:spPr>
        <p:txBody>
          <a:bodyPr>
            <a:normAutofit/>
          </a:bodyPr>
          <a:lstStyle/>
          <a:p>
            <a:r>
              <a:rPr lang="ro-RO" noProof="1"/>
              <a:t>Synthwave - Dezvoltarea unui joc </a:t>
            </a:r>
            <a:r>
              <a:rPr lang="en-US" dirty="0"/>
              <a:t>3D cross-platform</a:t>
            </a:r>
            <a:endParaRPr lang="ro-RO" dirty="0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7E9E3C4-6794-41BB-9E7F-A3D9C2CE4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816347"/>
          </a:xfrm>
        </p:spPr>
        <p:txBody>
          <a:bodyPr/>
          <a:lstStyle/>
          <a:p>
            <a:pPr algn="r"/>
            <a:r>
              <a:rPr lang="en-US" dirty="0"/>
              <a:t>Student:</a:t>
            </a:r>
          </a:p>
          <a:p>
            <a:pPr algn="r"/>
            <a:r>
              <a:rPr lang="en-US" dirty="0"/>
              <a:t> Bogdan-Otniel SFRANGEU</a:t>
            </a:r>
          </a:p>
          <a:p>
            <a:pPr algn="l"/>
            <a:r>
              <a:rPr lang="ro-RO" noProof="1"/>
              <a:t>Coordonatori</a:t>
            </a:r>
            <a:r>
              <a:rPr lang="en-US" dirty="0"/>
              <a:t> </a:t>
            </a:r>
            <a:r>
              <a:rPr lang="ro-RO" dirty="0"/>
              <a:t>științifici:</a:t>
            </a:r>
            <a:endParaRPr lang="en-GB" dirty="0"/>
          </a:p>
          <a:p>
            <a:pPr algn="l"/>
            <a:r>
              <a:rPr lang="ro-RO" dirty="0"/>
              <a:t>Prof. dr. ing. Lăcrămioara STOICU-TIVADAR</a:t>
            </a:r>
          </a:p>
          <a:p>
            <a:pPr algn="l"/>
            <a:r>
              <a:rPr lang="ro-RO" dirty="0"/>
              <a:t>Asist.</a:t>
            </a:r>
            <a:r>
              <a:rPr lang="en-GB" dirty="0"/>
              <a:t> </a:t>
            </a:r>
            <a:r>
              <a:rPr lang="ro-RO" dirty="0"/>
              <a:t>drd.</a:t>
            </a:r>
            <a:r>
              <a:rPr lang="en-GB" dirty="0"/>
              <a:t> </a:t>
            </a:r>
            <a:r>
              <a:rPr lang="ro-RO" dirty="0"/>
              <a:t>ing. Stelian-Nicolae NICOLA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B6987ED6-D901-4D54-8018-7553278BE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" y="114900"/>
            <a:ext cx="3829568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1073B926-EBCA-4255-9C5F-2F8F531FA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559" y="36513"/>
            <a:ext cx="2610716" cy="1232258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963B8934-1695-4451-9DAF-669E5500F755}"/>
              </a:ext>
            </a:extLst>
          </p:cNvPr>
          <p:cNvSpPr txBox="1"/>
          <p:nvPr/>
        </p:nvSpPr>
        <p:spPr>
          <a:xfrm>
            <a:off x="3190041" y="655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dirty="0"/>
              <a:t>Timișoara, 202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5353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0D06F6B-29A0-4CB9-ACF4-E084CEFD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Arhitectura sistemului</a:t>
            </a:r>
            <a:br>
              <a:rPr lang="ro-RO" dirty="0"/>
            </a:b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57CB92BC-81E7-4887-A77C-F543038AB696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6/12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6B84204-C183-0B6E-AC19-D5CB7693B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98" y="1027906"/>
            <a:ext cx="6298269" cy="568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D1526F5-53C7-46E2-A6C5-7883D45D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Funcționalitate: Player </a:t>
            </a:r>
            <a:r>
              <a:rPr lang="ro-RO" noProof="1"/>
              <a:t>Movement</a:t>
            </a:r>
            <a:r>
              <a:rPr lang="ro-RO" dirty="0"/>
              <a:t> Control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FA9FA756-FB65-4E8B-A357-6903C0B75D59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7/12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00C61-ED6D-D401-BF66-3A672144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481139"/>
            <a:ext cx="5141301" cy="22968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F8666B-DCF3-ADAE-0C20-076F5118B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" y="4527995"/>
            <a:ext cx="7390376" cy="21453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35D907-E981-7DBA-823F-DC972FBF9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488" y="2952750"/>
            <a:ext cx="6667448" cy="14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6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D1526F5-53C7-46E2-A6C5-7883D45D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Funcționalitate: Player </a:t>
            </a:r>
            <a:r>
              <a:rPr lang="ro-RO" noProof="1"/>
              <a:t>Movement</a:t>
            </a:r>
            <a:r>
              <a:rPr lang="ro-RO" dirty="0"/>
              <a:t> Control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FA9FA756-FB65-4E8B-A357-6903C0B75D59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7/12</a:t>
            </a:r>
          </a:p>
        </p:txBody>
      </p:sp>
      <p:pic>
        <p:nvPicPr>
          <p:cNvPr id="5" name="Picture 4" descr="A city street at night&#10;&#10;Description automatically generated with low confidence">
            <a:extLst>
              <a:ext uri="{FF2B5EF4-FFF2-40B4-BE49-F238E27FC236}">
                <a16:creationId xmlns:a16="http://schemas.microsoft.com/office/drawing/2014/main" id="{0E0490B0-FA90-F729-5DC9-E7D471EC0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86" y="1690688"/>
            <a:ext cx="8936027" cy="50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16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D1526F5-53C7-46E2-A6C5-7883D45D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Funcționalitate: </a:t>
            </a:r>
            <a:r>
              <a:rPr lang="ro-RO" noProof="1"/>
              <a:t>Road Spawner 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9EC9D2A0-0485-4024-BCF2-0F05E30C0DEA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8/12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5E7F8-CDA4-0EA2-B84E-CDC223F0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2932"/>
            <a:ext cx="7726323" cy="10587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29C9F-E849-47BB-A348-2D15DEAF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73968"/>
            <a:ext cx="8251826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D1526F5-53C7-46E2-A6C5-7883D45D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Funcționalitate: </a:t>
            </a:r>
            <a:r>
              <a:rPr lang="ro-RO" noProof="1"/>
              <a:t>Road Spawner 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9EC9D2A0-0485-4024-BCF2-0F05E30C0DEA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8/12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8C733A-0926-B3B3-702E-604D98227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5" y="1519237"/>
            <a:ext cx="10764110" cy="49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59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B06992D-B03F-469A-AD0E-6C8F64EC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 – rezultate experimentale</a:t>
            </a:r>
            <a:br>
              <a:rPr lang="ro-RO" dirty="0"/>
            </a:b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EBBC82A4-46BF-4BF3-AF82-65756AB1D966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10/12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82BD4A-0326-3C4B-8B9C-070AF407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07" y="1225464"/>
            <a:ext cx="6520585" cy="518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10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B06992D-B03F-469A-AD0E-6C8F64EC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 – rezultate experimentale</a:t>
            </a:r>
            <a:br>
              <a:rPr lang="ro-RO" dirty="0"/>
            </a:b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EBBC82A4-46BF-4BF3-AF82-65756AB1D966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10/12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091CA6-AFC5-99CE-01A2-2D75B4276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36477"/>
            <a:ext cx="5667375" cy="3187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5B8ABA-0556-37D3-9CDB-6260C0C9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3257907"/>
            <a:ext cx="5743575" cy="323076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4F18424-E486-BED1-9F3B-8CBD4A046C69}"/>
              </a:ext>
            </a:extLst>
          </p:cNvPr>
          <p:cNvCxnSpPr/>
          <p:nvPr/>
        </p:nvCxnSpPr>
        <p:spPr>
          <a:xfrm>
            <a:off x="1076325" y="4524375"/>
            <a:ext cx="5256000" cy="1257300"/>
          </a:xfrm>
          <a:prstGeom prst="bentConnector3">
            <a:avLst>
              <a:gd name="adj1" fmla="val -13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32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B06992D-B03F-469A-AD0E-6C8F64EC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 – rezultate experimentale</a:t>
            </a:r>
            <a:br>
              <a:rPr lang="ro-RO" dirty="0"/>
            </a:b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EBBC82A4-46BF-4BF3-AF82-65756AB1D966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10/12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4F18424-E486-BED1-9F3B-8CBD4A046C6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9844" y="4405798"/>
            <a:ext cx="6064108" cy="1493839"/>
          </a:xfrm>
          <a:prstGeom prst="bentConnector3">
            <a:avLst>
              <a:gd name="adj1" fmla="val -4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DCAA001-48FC-8C72-467B-1A44F151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8" y="3500721"/>
            <a:ext cx="5667374" cy="31878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069409-E612-273D-C699-AFD9CDF06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7906"/>
            <a:ext cx="6005146" cy="33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9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B06992D-B03F-469A-AD0E-6C8F64EC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Testare – rezultate experimentale</a:t>
            </a:r>
            <a:br>
              <a:rPr lang="ro-RO" dirty="0"/>
            </a:b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EBBC82A4-46BF-4BF3-AF82-65756AB1D966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10/12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4F18424-E486-BED1-9F3B-8CBD4A046C69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3723632" y="3043478"/>
            <a:ext cx="647580" cy="266713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A443BDD-16CB-8F07-C758-1151BD08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4" y="1196606"/>
            <a:ext cx="5078485" cy="2856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B5168-1EAE-F1C1-08D4-74185B1A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88" y="2913000"/>
            <a:ext cx="6356743" cy="35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D751C27-8791-47F2-8106-D7A0282D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 și direcții de dezvoltare</a:t>
            </a:r>
            <a:br>
              <a:rPr lang="ro-RO" dirty="0"/>
            </a:b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586D993-6B62-48A7-BA22-EE489760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o-RO" dirty="0"/>
          </a:p>
          <a:p>
            <a:r>
              <a:rPr lang="ro-RO" dirty="0"/>
              <a:t>Am utilizat noi tehnologii folosite în domeniul Game </a:t>
            </a:r>
            <a:r>
              <a:rPr lang="ro-RO" noProof="1"/>
              <a:t>Development</a:t>
            </a:r>
            <a:r>
              <a:rPr lang="ro-RO" dirty="0"/>
              <a:t>.</a:t>
            </a:r>
          </a:p>
          <a:p>
            <a:r>
              <a:rPr lang="ro-RO" dirty="0"/>
              <a:t>Am reușit să dezvolt un joc video 3D de tipul ”</a:t>
            </a:r>
            <a:r>
              <a:rPr lang="ro-RO" noProof="1"/>
              <a:t>Endless</a:t>
            </a:r>
            <a:r>
              <a:rPr lang="ro-RO" dirty="0"/>
              <a:t> </a:t>
            </a:r>
            <a:r>
              <a:rPr lang="ro-RO" noProof="1"/>
              <a:t>Runner</a:t>
            </a:r>
            <a:r>
              <a:rPr lang="ro-RO" dirty="0"/>
              <a:t>”.</a:t>
            </a:r>
          </a:p>
          <a:p>
            <a:r>
              <a:rPr lang="ro-RO" dirty="0"/>
              <a:t>Am exportat jocul pe diferite platforme: Windows PC, Android </a:t>
            </a:r>
            <a:r>
              <a:rPr lang="ro-RO" noProof="1"/>
              <a:t>Smartphone</a:t>
            </a:r>
            <a:r>
              <a:rPr lang="ro-RO" dirty="0"/>
              <a:t>.</a:t>
            </a:r>
          </a:p>
          <a:p>
            <a:r>
              <a:rPr lang="ro-RO" noProof="1"/>
              <a:t>Am implementat un Game Controller folosind Arduino Nano și Bluetooth Module.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361FCEC9-BD32-4BAC-AA17-B3B313CC6446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11/12</a:t>
            </a:r>
          </a:p>
        </p:txBody>
      </p:sp>
    </p:spTree>
    <p:extLst>
      <p:ext uri="{BB962C8B-B14F-4D97-AF65-F5344CB8AC3E}">
        <p14:creationId xmlns:p14="http://schemas.microsoft.com/office/powerpoint/2010/main" val="146558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27BA5E7-068D-4950-9EB5-909F0363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 și motivație</a:t>
            </a:r>
            <a:br>
              <a:rPr lang="ro-RO" dirty="0"/>
            </a:b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B59564F-2DD8-4466-9E57-1AAE58B33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354"/>
            <a:ext cx="10515600" cy="1040667"/>
          </a:xfrm>
        </p:spPr>
        <p:txBody>
          <a:bodyPr/>
          <a:lstStyle/>
          <a:p>
            <a:r>
              <a:rPr lang="en-GB" noProof="1"/>
              <a:t>Dezvoltarea unui joc </a:t>
            </a:r>
            <a:r>
              <a:rPr lang="en-GB" dirty="0"/>
              <a:t>video 3D </a:t>
            </a:r>
            <a:r>
              <a:rPr lang="ro-RO" dirty="0"/>
              <a:t>din categoria </a:t>
            </a:r>
            <a:r>
              <a:rPr lang="ro-RO" noProof="1"/>
              <a:t>”Endless Runner”.</a:t>
            </a:r>
          </a:p>
          <a:p>
            <a:r>
              <a:rPr lang="ro-RO" dirty="0"/>
              <a:t>Exportarea aplicației implementate pe diferite platforme.</a:t>
            </a:r>
          </a:p>
          <a:p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11E05B32-1BED-4305-9389-E64AEB247A88}"/>
              </a:ext>
            </a:extLst>
          </p:cNvPr>
          <p:cNvSpPr txBox="1"/>
          <p:nvPr/>
        </p:nvSpPr>
        <p:spPr>
          <a:xfrm>
            <a:off x="11353800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3/12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D27BE-4447-360F-6D39-3F1F004CC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312" y="2211021"/>
            <a:ext cx="5993797" cy="3371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D45ED-3946-A62B-E158-C4A001A2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66" y="2197488"/>
            <a:ext cx="1913792" cy="3385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81DA57-AE6B-8EA6-0DA9-830BAF4CA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66" y="5851383"/>
            <a:ext cx="2766300" cy="502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AC7F9C-65F2-C3C0-F16C-F4B1CBEB2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155" y="2215561"/>
            <a:ext cx="2507197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55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52C1C0-7B7F-40CA-B164-6E807964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2502"/>
            <a:ext cx="10515600" cy="1325563"/>
          </a:xfrm>
        </p:spPr>
        <p:txBody>
          <a:bodyPr/>
          <a:lstStyle/>
          <a:p>
            <a:pPr algn="ctr"/>
            <a:r>
              <a:rPr lang="ro-RO" dirty="0"/>
              <a:t>Vă mulțumesc pentru atenție!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67833061-9D84-4E2B-8540-FD25446C4E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07" y="114900"/>
            <a:ext cx="3829568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09C7F356-CE83-4516-9BFD-FA9647185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559" y="36513"/>
            <a:ext cx="2610716" cy="12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5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27BA5E7-068D-4950-9EB5-909F0363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Obiective și motivație</a:t>
            </a:r>
            <a:br>
              <a:rPr lang="ro-RO" dirty="0"/>
            </a:b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B59564F-2DD8-4466-9E57-1AAE58B33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1032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ro-RO" dirty="0"/>
              <a:t>Implementarea unui Game Controller și conectarea acestuia la joc.</a:t>
            </a:r>
          </a:p>
          <a:p>
            <a:r>
              <a:rPr lang="ro-RO" dirty="0"/>
              <a:t>Însușirea unor cunoștințe de bază din domeniul Game </a:t>
            </a:r>
            <a:r>
              <a:rPr lang="ro-RO" noProof="1"/>
              <a:t>Development</a:t>
            </a:r>
            <a:r>
              <a:rPr lang="ro-RO" dirty="0"/>
              <a:t> în Unity3D.</a:t>
            </a:r>
          </a:p>
          <a:p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11E05B32-1BED-4305-9389-E64AEB247A88}"/>
              </a:ext>
            </a:extLst>
          </p:cNvPr>
          <p:cNvSpPr txBox="1"/>
          <p:nvPr/>
        </p:nvSpPr>
        <p:spPr>
          <a:xfrm>
            <a:off x="11353800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3/12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D9700-C072-DD2D-D825-EF01D5DA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830" y="2184159"/>
            <a:ext cx="6577077" cy="3302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0C1B0-BEAA-047F-19AC-7E0062DA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0" y="3582503"/>
            <a:ext cx="4937123" cy="30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21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D3FA62-44F3-4552-9249-9CE71603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Studiu asupra domeniului problemei</a:t>
            </a:r>
            <a:br>
              <a:rPr lang="ro-RO" dirty="0"/>
            </a:b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90AC5DAE-B8C8-4647-8292-E746AA56E3B3}"/>
              </a:ext>
            </a:extLst>
          </p:cNvPr>
          <p:cNvSpPr txBox="1"/>
          <p:nvPr/>
        </p:nvSpPr>
        <p:spPr>
          <a:xfrm>
            <a:off x="11353800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4/12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B58635-6816-02FB-37F5-551C51B3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71" y="1690688"/>
            <a:ext cx="7940661" cy="4440060"/>
          </a:xfrm>
          <a:prstGeom prst="rect">
            <a:avLst/>
          </a:prstGeom>
        </p:spPr>
      </p:pic>
      <p:sp>
        <p:nvSpPr>
          <p:cNvPr id="11" name="Substituent conținut 2">
            <a:extLst>
              <a:ext uri="{FF2B5EF4-FFF2-40B4-BE49-F238E27FC236}">
                <a16:creationId xmlns:a16="http://schemas.microsoft.com/office/drawing/2014/main" id="{87993B70-D45C-F023-4244-BB787800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879" y="1690688"/>
            <a:ext cx="3311046" cy="4586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1"/>
              <a:t>Canabalt</a:t>
            </a:r>
            <a:r>
              <a:rPr lang="en-US" dirty="0"/>
              <a:t>:</a:t>
            </a:r>
          </a:p>
          <a:p>
            <a:r>
              <a:rPr lang="en-US" noProof="1"/>
              <a:t>Conceput</a:t>
            </a:r>
            <a:r>
              <a:rPr lang="en-US" dirty="0"/>
              <a:t> </a:t>
            </a:r>
            <a:r>
              <a:rPr lang="ro-RO" dirty="0"/>
              <a:t>în 2009 de către Adam </a:t>
            </a:r>
            <a:r>
              <a:rPr lang="ro-RO" noProof="1"/>
              <a:t>Saltsman</a:t>
            </a:r>
            <a:r>
              <a:rPr lang="ro-RO" dirty="0"/>
              <a:t> pentru Adobe Flash.</a:t>
            </a:r>
            <a:endParaRPr lang="en-US" dirty="0"/>
          </a:p>
          <a:p>
            <a:r>
              <a:rPr lang="ro-RO" dirty="0"/>
              <a:t>Considerat jocul video care a declanșat categoria de jocuri ”E</a:t>
            </a:r>
            <a:r>
              <a:rPr lang="ro-RO" noProof="1"/>
              <a:t>ndless Runner</a:t>
            </a:r>
            <a:r>
              <a:rPr lang="ro-RO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417862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5D3FA62-44F3-4552-9249-9CE71603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Studiu asupra domeniului problemei</a:t>
            </a:r>
            <a:br>
              <a:rPr lang="ro-RO" dirty="0"/>
            </a:b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90AC5DAE-B8C8-4647-8292-E746AA56E3B3}"/>
              </a:ext>
            </a:extLst>
          </p:cNvPr>
          <p:cNvSpPr txBox="1"/>
          <p:nvPr/>
        </p:nvSpPr>
        <p:spPr>
          <a:xfrm>
            <a:off x="11353800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4/12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DAB72F-5C87-FC58-DC8B-89F3C850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28" y="1041597"/>
            <a:ext cx="6029325" cy="5447071"/>
          </a:xfrm>
          <a:prstGeom prst="rect">
            <a:avLst/>
          </a:prstGeom>
        </p:spPr>
      </p:pic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D1765F0-D87E-622E-FEF9-9DFFBC3D5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47" y="1471988"/>
            <a:ext cx="4558821" cy="4586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noProof="1"/>
              <a:t>Subway Surfers</a:t>
            </a:r>
            <a:r>
              <a:rPr lang="en-US" dirty="0"/>
              <a:t>:</a:t>
            </a:r>
          </a:p>
          <a:p>
            <a:r>
              <a:rPr lang="ro-RO" dirty="0"/>
              <a:t>Dezvoltat de </a:t>
            </a:r>
            <a:r>
              <a:rPr lang="ro-RO" noProof="1"/>
              <a:t>Kiloo și SYBO Games în 2012 pentru Android și iOS</a:t>
            </a:r>
            <a:r>
              <a:rPr lang="ro-RO" dirty="0"/>
              <a:t>.</a:t>
            </a:r>
          </a:p>
          <a:p>
            <a:r>
              <a:rPr lang="ro-RO" dirty="0"/>
              <a:t>Cel mai de succes joc video din categoria ”</a:t>
            </a:r>
            <a:r>
              <a:rPr lang="ro-RO" noProof="1"/>
              <a:t>Endless Runner</a:t>
            </a:r>
            <a:r>
              <a:rPr lang="ro-RO" dirty="0"/>
              <a:t>” cu peste 3 miliarde de descărcări. </a:t>
            </a:r>
          </a:p>
        </p:txBody>
      </p:sp>
    </p:spTree>
    <p:extLst>
      <p:ext uri="{BB962C8B-B14F-4D97-AF65-F5344CB8AC3E}">
        <p14:creationId xmlns:p14="http://schemas.microsoft.com/office/powerpoint/2010/main" val="25572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79FA0A8-F10A-45B9-8913-6468B87B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 utilizate</a:t>
            </a:r>
            <a:br>
              <a:rPr lang="ro-RO" dirty="0"/>
            </a:b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7029EF65-AFD5-4E54-9EAD-9120CBC4F35B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5/12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7DD05-1079-06A5-3AA0-39E02CB0E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9409" y="1846385"/>
            <a:ext cx="3572608" cy="1881554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Unity3D Game </a:t>
            </a:r>
            <a:r>
              <a:rPr lang="ro-RO" noProof="1"/>
              <a:t>Engine</a:t>
            </a:r>
            <a:r>
              <a:rPr lang="ro-RO" dirty="0"/>
              <a:t> – Proiectarea și dezvoltarea întregului proiect.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14FE3-7620-2F69-7A04-A472E17C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9" y="1224330"/>
            <a:ext cx="7775045" cy="536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79FA0A8-F10A-45B9-8913-6468B87B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 utilizate</a:t>
            </a:r>
            <a:br>
              <a:rPr lang="ro-RO" dirty="0"/>
            </a:br>
            <a:endParaRPr lang="ro-RO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7029EF65-AFD5-4E54-9EAD-9120CBC4F35B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5/12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7DD05-1079-06A5-3AA0-39E02CB0E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341"/>
            <a:ext cx="7335716" cy="5125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o-RO" dirty="0"/>
              <a:t>C# - </a:t>
            </a:r>
            <a:r>
              <a:rPr lang="ro-RO" noProof="1"/>
              <a:t>API-ul de scriptare primar </a:t>
            </a:r>
            <a:r>
              <a:rPr lang="ro-RO" dirty="0"/>
              <a:t>folosit de Unity3D Game </a:t>
            </a:r>
            <a:r>
              <a:rPr lang="ro-RO" noProof="1"/>
              <a:t>Engine</a:t>
            </a:r>
            <a:r>
              <a:rPr lang="ro-RO" dirty="0"/>
              <a:t>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F3E14-5900-8386-7824-E6D29A12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57" y="1838861"/>
            <a:ext cx="9496286" cy="48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79FA0A8-F10A-45B9-8913-6468B87B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 utilizate</a:t>
            </a:r>
            <a:br>
              <a:rPr lang="ro-RO" dirty="0"/>
            </a:b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D54E4B7-0B25-4C52-83F0-32B9A9AA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38" y="2626980"/>
            <a:ext cx="4673085" cy="1462698"/>
          </a:xfrm>
        </p:spPr>
        <p:txBody>
          <a:bodyPr/>
          <a:lstStyle/>
          <a:p>
            <a:pPr marL="0" indent="0">
              <a:buNone/>
            </a:pPr>
            <a:r>
              <a:rPr lang="ro-RO" noProof="1"/>
              <a:t>Mixamo</a:t>
            </a:r>
            <a:r>
              <a:rPr lang="ro-RO" dirty="0"/>
              <a:t> – Animarea </a:t>
            </a:r>
            <a:r>
              <a:rPr lang="ro-RO" noProof="1"/>
              <a:t>avatarelor</a:t>
            </a:r>
            <a:r>
              <a:rPr lang="ro-RO" dirty="0"/>
              <a:t> modelelor 3D  folosite.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7029EF65-AFD5-4E54-9EAD-9120CBC4F35B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5/12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A15B8-5CF4-957F-585B-C5ACC133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86" y="1072662"/>
            <a:ext cx="6693660" cy="54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9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79FA0A8-F10A-45B9-8913-6468B87B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 utilizate</a:t>
            </a:r>
            <a:br>
              <a:rPr lang="ro-RO" dirty="0"/>
            </a:b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D54E4B7-0B25-4C52-83F0-32B9A9AA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868" y="1673103"/>
            <a:ext cx="3462078" cy="2424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noProof="1"/>
              <a:t>Arduino</a:t>
            </a:r>
            <a:r>
              <a:rPr lang="ro-RO" dirty="0"/>
              <a:t> IDE – Scrierea și încărcarea codului pentru Game Controller. 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7029EF65-AFD5-4E54-9EAD-9120CBC4F35B}"/>
              </a:ext>
            </a:extLst>
          </p:cNvPr>
          <p:cNvSpPr txBox="1"/>
          <p:nvPr/>
        </p:nvSpPr>
        <p:spPr>
          <a:xfrm>
            <a:off x="11455893" y="6488668"/>
            <a:ext cx="73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5/12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9E7A6-A424-5230-EAC9-5881330E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4" y="1292469"/>
            <a:ext cx="7990145" cy="54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8300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327</Words>
  <Application>Microsoft Office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Temă Office</vt:lpstr>
      <vt:lpstr>Synthwave - Dezvoltarea unui joc 3D cross-platform</vt:lpstr>
      <vt:lpstr>Obiective și motivație </vt:lpstr>
      <vt:lpstr>Obiective și motivație </vt:lpstr>
      <vt:lpstr>Studiu asupra domeniului problemei </vt:lpstr>
      <vt:lpstr>Studiu asupra domeniului problemei </vt:lpstr>
      <vt:lpstr>Tehnologii utilizate </vt:lpstr>
      <vt:lpstr>Tehnologii utilizate </vt:lpstr>
      <vt:lpstr>Tehnologii utilizate </vt:lpstr>
      <vt:lpstr>Tehnologii utilizate </vt:lpstr>
      <vt:lpstr>Arhitectura sistemului </vt:lpstr>
      <vt:lpstr>Funcționalitate: Player Movement Control</vt:lpstr>
      <vt:lpstr>Funcționalitate: Player Movement Control</vt:lpstr>
      <vt:lpstr>Funcționalitate: Road Spawner </vt:lpstr>
      <vt:lpstr>Funcționalitate: Road Spawner </vt:lpstr>
      <vt:lpstr>Testare – rezultate experimentale </vt:lpstr>
      <vt:lpstr>Testare – rezultate experimentale </vt:lpstr>
      <vt:lpstr>Testare – rezultate experimentale </vt:lpstr>
      <vt:lpstr>Testare – rezultate experimentale </vt:lpstr>
      <vt:lpstr>Concluzii și direcții de dezvoltare </vt:lpstr>
      <vt:lpstr>Vă 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Titlul lucrarii de disertatie</dc:title>
  <dc:creator>Stelian Nicola</dc:creator>
  <cp:lastModifiedBy>Bogdan-Otniel Sfrangeu</cp:lastModifiedBy>
  <cp:revision>11</cp:revision>
  <dcterms:created xsi:type="dcterms:W3CDTF">2021-06-02T08:35:10Z</dcterms:created>
  <dcterms:modified xsi:type="dcterms:W3CDTF">2022-09-08T11:13:17Z</dcterms:modified>
</cp:coreProperties>
</file>